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gu-IN" sz="48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આ હોસ્પિટલનો તમારો અનુભવ કેવો રહ્યો?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gu-IN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Adult Inpatient Survey 202</a:t>
            </a:r>
            <a:r>
              <a:rPr kumimoji="0" lang="en-GB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gu-IN" sz="20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gu-IN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gu-IN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દર્દીઓએ તેમના </a:t>
            </a:r>
            <a:r>
              <a:rPr lang="gu-I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રોકાણ દરમિયાન</a:t>
            </a:r>
            <a:r>
              <a:rPr kumimoji="0" lang="gu-IN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તેમની સંભાળ વિશે શું વિચાર્યું તે જાણવા માટે હોસ્પિટલ એક સર્વે કરી રહી છે.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gu-I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આ હોસ્પિટલમાં </a:t>
            </a:r>
            <a:r>
              <a:rPr lang="gu-IN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દર્દીઓના અનુભવોને સુધારવા</a:t>
            </a:r>
            <a:r>
              <a:rPr lang="gu-I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માટેના રાષ્ટ્રીય કાર્યક્રમનો એક ભાગ છે. સર્વેક્ષણમાં ભાગ લેવો </a:t>
            </a:r>
            <a:r>
              <a:rPr lang="gu-IN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સ્વૈચ્છિક</a:t>
            </a:r>
            <a:r>
              <a:rPr lang="gu-IN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gu-I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છે અને તમામ જવાબો </a:t>
            </a:r>
            <a:r>
              <a:rPr lang="gu-IN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ગોપનીય</a:t>
            </a:r>
            <a:r>
              <a:rPr lang="gu-I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છે</a:t>
            </a:r>
            <a:r>
              <a:rPr lang="gu-IN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gu-IN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બ્લુ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gu-IN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જો તમે ભાગ લેવા માંગતા </a:t>
            </a:r>
            <a:r>
              <a:rPr lang="gu-IN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ન હોવ</a:t>
            </a:r>
            <a:r>
              <a:rPr lang="gu-IN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, અથવા સર્વેક્ષણ વિશે કોઈ પ્રશ્નો હોય, તો કૃપા કરીને કોન્ટેક્ટ કરો:</a:t>
            </a:r>
          </a:p>
          <a:p>
            <a:pPr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ટ્રસ્ટ ફોન નંબર (જરૂરી)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ટ્રસ્ટ ઇમેઇલ સરનામું (જો ઉપલબ્ધ હોય તો)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gu-IN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ટ્રસ્ટ ઇમેઇલ સરનામું (જો ઉપલબ્ધ હોય તો)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gu-IN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gu-IN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gu-IN" sz="12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gu-I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જો તમને ભાગ લેવા માટે આમંત્રણ આપવામાં આવે, તો તમારું નામ, ફોન નંબર અને પોસ્ટલ સરનામું સંશોધકો સાથે શેર કરવામાં આવશે, જે તમને પત્ર અને ટેક્સ્ટ સંદેશ રીમાઇન્ડર મોકલશે. તમે આ સર્વે ઓનલાઇન અથવા કાગળ પર પૂર્ણ કરી શકો છો.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gu-IN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363346"/>
            <a:ext cx="33879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gu-IN" sz="1100" b="1" dirty="0">
                <a:solidFill>
                  <a:schemeClr val="bg1"/>
                </a:solidFill>
              </a:rPr>
              <a:t>NHS એડલ્ટ ઇનપેશન્ટ સર્વેમાં સંપર્ક વિગતોની પ્રક્રિયા કરવા માટે સેક્શન 251 (NHS એક્ટ 2006) મંજૂરી છે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992852-36CE-4E11-8D29-BB0A4C2253E2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56B1532A-C2AB-44CF-8480-634862E0CA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5CFBC9-CA97-48C0-BF44-9047EF2AB67F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169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2025-09-25T15:21:24Z</dcterms:created>
  <dcterms:modified xsi:type="dcterms:W3CDTF">2026-09-21T09:03:41Z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